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76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9F76B45-3D4C-4104-86B4-1240F82B613E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040AC55-A79A-4D3B-9FC3-54E48912095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450683">
            <a:off x="443737" y="2330509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</a:t>
            </a:r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</a:t>
            </a:r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 Y7 Hope!  </a:t>
            </a:r>
            <a:endParaRPr lang="en-US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5F-Ha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04800"/>
            <a:ext cx="7926846" cy="59055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 descr="power poi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609600"/>
            <a:ext cx="6400800" cy="5744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condary-Classro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838200"/>
            <a:ext cx="5744817" cy="4893736"/>
          </a:xfrm>
        </p:spPr>
      </p:pic>
      <p:pic>
        <p:nvPicPr>
          <p:cNvPr id="1027" name="Picture 3" descr="C:\Documents and Settings\Joseph Tse\Local Settings\Temporary Internet Files\Content.IE5\LDHL9Z8X\MC90023728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828800"/>
            <a:ext cx="1219200" cy="879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C:\Documents and Settings\Joseph Tse\Local Settings\Temporary Internet Files\Content.IE5\XQ74BUM2\MC90036856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1905000"/>
            <a:ext cx="518770" cy="518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5F-Ha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219200"/>
            <a:ext cx="5901664" cy="43967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467600" cy="54102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FF0000"/>
                </a:solidFill>
                <a:latin typeface="Bradley Hand ITC" pitchFamily="66" charset="0"/>
              </a:rPr>
              <a:t>Thank you and have a good secondary school life!</a:t>
            </a:r>
            <a:endParaRPr lang="en-US" sz="6000" b="1" u="sng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59737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END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265</TotalTime>
  <Words>17</Words>
  <Application>Microsoft Office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We are Y7 Hope!  </vt:lpstr>
      <vt:lpstr>Slide 2</vt:lpstr>
      <vt:lpstr> </vt:lpstr>
      <vt:lpstr>Slide 4</vt:lpstr>
      <vt:lpstr>Slide 5</vt:lpstr>
      <vt:lpstr>Thank you and have a good secondary school life!</vt:lpstr>
      <vt:lpstr>THE END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Y7 Hope!  </dc:title>
  <dc:creator>Valued Acer Customer</dc:creator>
  <cp:lastModifiedBy>Valued Acer Customer</cp:lastModifiedBy>
  <cp:revision>10</cp:revision>
  <dcterms:created xsi:type="dcterms:W3CDTF">2010-09-16T09:08:16Z</dcterms:created>
  <dcterms:modified xsi:type="dcterms:W3CDTF">2010-09-16T13:33:24Z</dcterms:modified>
</cp:coreProperties>
</file>